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9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1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90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6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7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35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01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40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30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08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37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95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1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6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964" y="0"/>
            <a:ext cx="6858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5617" y="1113183"/>
            <a:ext cx="2557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 Misdemeanors </a:t>
            </a:r>
            <a:r>
              <a:rPr lang="en-US" smtClean="0"/>
              <a:t>by precinct </a:t>
            </a:r>
            <a:r>
              <a:rPr lang="en-US" dirty="0" smtClean="0"/>
              <a:t>from 2000 to 2015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66452" y="1239077"/>
            <a:ext cx="2557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Same, but normalized by precinct area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Aggravated Harassment </a:t>
            </a:r>
            <a:r>
              <a:rPr lang="en-US" dirty="0" smtClean="0"/>
              <a:t>Totals by Precinct 2013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300" b="1" dirty="0"/>
              <a:t>Aggravated harassment</a:t>
            </a:r>
            <a:r>
              <a:rPr lang="en-US" sz="1300" dirty="0"/>
              <a:t> in the second </a:t>
            </a:r>
            <a:r>
              <a:rPr lang="en-US" sz="1300" dirty="0" smtClean="0"/>
              <a:t>degree, occurs </a:t>
            </a:r>
            <a:r>
              <a:rPr lang="en-US" sz="1300" dirty="0"/>
              <a:t>when a person intentionally acts to </a:t>
            </a:r>
            <a:r>
              <a:rPr lang="en-US" sz="1300" b="1" dirty="0"/>
              <a:t>harass</a:t>
            </a:r>
            <a:r>
              <a:rPr lang="en-US" sz="1300" dirty="0"/>
              <a:t>, threaten, annoy or alarm another person, using a telephone, telegraph, the mail or any form of written communication, including electronic means.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33799"/>
            <a:ext cx="6930189" cy="53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3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21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Aggravated Harassment Totals by Precinct 2013 Aggravated harassment in the second degree, occurs when a person intentionally acts to harass, threaten, annoy or alarm another person, using a telephone, telegraph, the mail or any form of written communication, including electronic means.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Bailey Griswold</dc:creator>
  <cp:lastModifiedBy>bear face</cp:lastModifiedBy>
  <cp:revision>4</cp:revision>
  <dcterms:created xsi:type="dcterms:W3CDTF">2017-03-25T21:07:37Z</dcterms:created>
  <dcterms:modified xsi:type="dcterms:W3CDTF">2017-03-25T21:42:58Z</dcterms:modified>
</cp:coreProperties>
</file>

<file path=docProps/thumbnail.jpeg>
</file>